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2"/>
  </p:sldMasterIdLst>
  <p:notesMasterIdLst>
    <p:notesMasterId r:id="rId12"/>
  </p:notesMasterIdLst>
  <p:handoutMasterIdLst>
    <p:handoutMasterId r:id="rId13"/>
  </p:handoutMasterIdLst>
  <p:sldIdLst>
    <p:sldId id="257" r:id="rId3"/>
    <p:sldId id="1662" r:id="rId4"/>
    <p:sldId id="1697" r:id="rId5"/>
    <p:sldId id="1695" r:id="rId6"/>
    <p:sldId id="1698" r:id="rId7"/>
    <p:sldId id="1696" r:id="rId8"/>
    <p:sldId id="265" r:id="rId9"/>
    <p:sldId id="261" r:id="rId10"/>
    <p:sldId id="260" r:id="rId1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5917" autoAdjust="0"/>
    <p:restoredTop sz="87500" autoAdjust="0"/>
  </p:normalViewPr>
  <p:slideViewPr>
    <p:cSldViewPr snapToGrid="0">
      <p:cViewPr varScale="1">
        <p:scale>
          <a:sx n="76" d="100"/>
          <a:sy n="76" d="100"/>
        </p:scale>
        <p:origin x="216" y="12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984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4/9/19 5:37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4/9/19 5:37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4/9/19 5:37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4/9/19 5:37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4/9/19 5:37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4/9/19 5:37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897" y="296897"/>
            <a:ext cx="11375536" cy="762786"/>
          </a:xfrm>
        </p:spPr>
        <p:txBody>
          <a:bodyPr lIns="146304" tIns="91440" rIns="146304" bIns="91440"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190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190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5877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pos="288">
          <p15:clr>
            <a:srgbClr val="5ACBF0"/>
          </p15:clr>
        </p15:guide>
        <p15:guide id="2" orient="horz" pos="302">
          <p15:clr>
            <a:srgbClr val="5ACBF0"/>
          </p15:clr>
        </p15:guide>
        <p15:guide id="3" pos="7546">
          <p15:clr>
            <a:srgbClr val="5ACBF0"/>
          </p15:clr>
        </p15:guide>
        <p15:guide id="4" orient="horz" pos="4104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82795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1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49" r:id="rId27"/>
    <p:sldLayoutId id="2147484550" r:id="rId28"/>
    <p:sldLayoutId id="2147484551" r:id="rId29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raph.microsoft.com/v1.0/subscriptions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raph.microsoft.com/v1.0/subscriptions/46e861c6-2db7-445a-8774-57658ba185a1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6" y="2849880"/>
            <a:ext cx="7924720" cy="2015239"/>
          </a:xfrm>
        </p:spPr>
        <p:txBody>
          <a:bodyPr/>
          <a:lstStyle/>
          <a:p>
            <a:r>
              <a:rPr lang="en-US" dirty="0"/>
              <a:t>Manage the notification lifecycle with</a:t>
            </a:r>
            <a:br>
              <a:rPr lang="en-US" dirty="0"/>
            </a:br>
            <a:r>
              <a:rPr lang="en-US" dirty="0"/>
              <a:t>Microsoft Graph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Subscribe for notifications with the Microsoft Graph API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742563"/>
          </a:xfrm>
        </p:spPr>
        <p:txBody>
          <a:bodyPr/>
          <a:lstStyle/>
          <a:p>
            <a:r>
              <a:rPr lang="en-US" sz="2400" dirty="0"/>
              <a:t>Consent your app for the correct permissions you would like notifications: </a:t>
            </a:r>
            <a:r>
              <a:rPr lang="en-US" sz="2400" b="1" dirty="0" err="1"/>
              <a:t>Mail.Read</a:t>
            </a:r>
            <a:endParaRPr lang="en-US" sz="2400" b="1" dirty="0"/>
          </a:p>
          <a:p>
            <a:endParaRPr lang="en-US" sz="2400" dirty="0"/>
          </a:p>
          <a:p>
            <a:r>
              <a:rPr lang="en-US" sz="2400" dirty="0"/>
              <a:t>Get an access token for the Microsoft Graph</a:t>
            </a:r>
          </a:p>
          <a:p>
            <a:endParaRPr lang="en-US" sz="2400" dirty="0"/>
          </a:p>
          <a:p>
            <a:r>
              <a:rPr lang="en-US" sz="2400" dirty="0"/>
              <a:t>Subscribe for the notification you would like to receive.</a:t>
            </a:r>
          </a:p>
          <a:p>
            <a:endParaRPr lang="en-US" sz="2400" dirty="0"/>
          </a:p>
          <a:p>
            <a:r>
              <a:rPr lang="en-US" sz="2400" dirty="0"/>
              <a:t>Respond to validation request</a:t>
            </a:r>
          </a:p>
          <a:p>
            <a:endParaRPr lang="en-US" sz="2400" dirty="0"/>
          </a:p>
          <a:p>
            <a:r>
              <a:rPr lang="en-US" sz="2400" dirty="0"/>
              <a:t>Renew the subscription before it expires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075787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User updates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4982903"/>
          </a:xfrm>
        </p:spPr>
        <p:txBody>
          <a:bodyPr/>
          <a:lstStyle/>
          <a:p>
            <a:r>
              <a:rPr lang="nn-NO" dirty="0">
                <a:latin typeface="Courier New" panose="02070309020205020404" pitchFamily="49" charset="0"/>
                <a:cs typeface="Courier New" panose="02070309020205020404" pitchFamily="49" charset="0"/>
              </a:rPr>
              <a:t>POST </a:t>
            </a:r>
            <a:r>
              <a:rPr lang="nn-NO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https://graph.microsoft.com/v1.0/subscriptions HTTP/1.1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Authorization: bearer eyJ0eXAiOiJKV1QiLCJub25jZSI6IkFRQUJBQUFBQUFDRWZl</a:t>
            </a:r>
            <a:endParaRPr lang="fr-FR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Content-Type: application/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charset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=utf-8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Host: graph.microsoft.com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Content-Length: 199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changeType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": "updated",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clientState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": "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SecretClientState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notificationUrl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": "https://1a3f84c2.ngrok.io/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api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/notifications",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"resource": "/users",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expirationDateTime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": "2019-03-11T04:30:28.2257768+00:00"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630888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Subscription expiry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360920"/>
          </a:xfrm>
        </p:spPr>
        <p:txBody>
          <a:bodyPr/>
          <a:lstStyle/>
          <a:p>
            <a:r>
              <a:rPr lang="en-US" sz="2400" dirty="0"/>
              <a:t>Maximum subscription length is 3 days for most resources. </a:t>
            </a:r>
          </a:p>
          <a:p>
            <a:endParaRPr lang="en-US" sz="2400" dirty="0"/>
          </a:p>
          <a:p>
            <a:r>
              <a:rPr lang="en-US" sz="2400" dirty="0"/>
              <a:t>Update the subscription before the notification expires</a:t>
            </a:r>
          </a:p>
          <a:p>
            <a:endParaRPr lang="en-US" sz="2400" dirty="0"/>
          </a:p>
          <a:p>
            <a:r>
              <a:rPr lang="en-US" sz="2400" dirty="0"/>
              <a:t>Continue to get notifications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960857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Renewing </a:t>
            </a:r>
            <a:r>
              <a:rPr lang="en-US"/>
              <a:t>a subscription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936462"/>
          </a:xfrm>
        </p:spPr>
        <p:txBody>
          <a:bodyPr/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PATCH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https://graph.microsoft.com/v1.0/subscriptions/47e861c4-2db2-455a-8774-57658ba185a1 HTTP/1.1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Authorization: bearer eyJ0eXAiOiJKV1QiLCJub25jZSI6IkFRQUJBQUFBQUFDRWZleFh</a:t>
            </a:r>
          </a:p>
          <a:p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Content-Type: application/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fr-FR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charset</a:t>
            </a:r>
            <a:r>
              <a:rPr lang="fr-FR" dirty="0">
                <a:latin typeface="Courier New" panose="02070309020205020404" pitchFamily="49" charset="0"/>
                <a:cs typeface="Courier New" panose="02070309020205020404" pitchFamily="49" charset="0"/>
              </a:rPr>
              <a:t>=utf-8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Host: graph.microsoft.com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Content-Length: 134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lvl="1"/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en-US" sz="200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expirationDateTime</a:t>
            </a:r>
            <a:r>
              <a:rPr lang="en-US" sz="200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": "2019-03-14T04:33:36.2394526+00:00"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324921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Subscription management endpoints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4887492"/>
          </a:xfrm>
        </p:spPr>
        <p:txBody>
          <a:bodyPr/>
          <a:lstStyle/>
          <a:p>
            <a:r>
              <a:rPr lang="en-US" sz="2400" dirty="0"/>
              <a:t>Create a subscription -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POST /subscriptions</a:t>
            </a: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400" dirty="0"/>
          </a:p>
          <a:p>
            <a:r>
              <a:rPr lang="en-US" sz="2400" dirty="0"/>
              <a:t>List subscriptions -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GET /subscriptions</a:t>
            </a:r>
          </a:p>
          <a:p>
            <a:endParaRPr lang="en-US" sz="2400" dirty="0"/>
          </a:p>
          <a:p>
            <a:r>
              <a:rPr lang="en-US" sz="2400" dirty="0"/>
              <a:t>Get a subscription -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GET /subscriptions/{id}</a:t>
            </a:r>
          </a:p>
          <a:p>
            <a:endParaRPr lang="en-US" sz="2400" dirty="0"/>
          </a:p>
          <a:p>
            <a:r>
              <a:rPr lang="en-US" sz="2400" dirty="0"/>
              <a:t>Update a subscription -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PATCH /subscriptions/{id}</a:t>
            </a:r>
          </a:p>
          <a:p>
            <a:endParaRPr lang="en-US" sz="2400" dirty="0"/>
          </a:p>
          <a:p>
            <a:r>
              <a:rPr lang="en-US" sz="2400" dirty="0"/>
              <a:t>Delete a subscription -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DELETE /subscriptions/{id}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917489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athena xmlns="http://schemas.microsoft.com/edu/athena" version="0.1.3396.0">
  <ink scale="0.5713244">AAEAAAD/////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+P///wxBY3Rpb25UeXBlVjEBAAAAB3ZhbHVlX18ACAIAAAAAAAAABQUAAAANQ2xlYXJDYW52YXNWMQIAAAAJU3RhcnRUaW1lBFR5cGUABBAMQWN0aW9uVHlwZVYxAgAAAAIAAADYBgEAAAAAAAH3////+P///wAAAAAFBgAAAA9QZW5BdHRyaWJ1dGVzVjEKAAAAB19jb2xvckEHX2NvbG9yUgdfY29sb3JHB19jb2xvckIKRml0VG9DdXJ2ZQZIZWlnaHQOSWdub3JlUHJlc3N1cmUNSXNIaWdobGlnaHRlcgVTaGFwZQVXaWR0aAAAAAAAAAAABAACAgICAQYBAQxCcnVzaFNoYXBlVjECAAAABgIAAAD/AAAAAAAAAAAAAAhAAAAF9v///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/IAAAAAAA4D8AAAA/AAAAAAAAAAAL</ink>
</athena>
</file>

<file path=customXml/itemProps1.xml><?xml version="1.0" encoding="utf-8"?>
<ds:datastoreItem xmlns:ds="http://schemas.openxmlformats.org/officeDocument/2006/customXml" ds:itemID="{AB748CBD-0949-444B-9600-75CD9A8FAB3E}">
  <ds:schemaRefs>
    <ds:schemaRef ds:uri="http://schemas.microsoft.com/edu/athen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382</Words>
  <Application>Microsoft Macintosh PowerPoint</Application>
  <PresentationFormat>Custom</PresentationFormat>
  <Paragraphs>69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Courier New</vt:lpstr>
      <vt:lpstr>Segoe UI</vt:lpstr>
      <vt:lpstr>Segoe UI Light</vt:lpstr>
      <vt:lpstr>Segoe UI Semibold</vt:lpstr>
      <vt:lpstr>Wingdings</vt:lpstr>
      <vt:lpstr>Office 365 PPT Template - 2017</vt:lpstr>
      <vt:lpstr>Manage the notification lifecycle with Microsoft Graph</vt:lpstr>
      <vt:lpstr>Subscribe for notifications with the Microsoft Graph API</vt:lpstr>
      <vt:lpstr>Example: User updates</vt:lpstr>
      <vt:lpstr>Subscription expiry</vt:lpstr>
      <vt:lpstr>Example: Renewing a subscription</vt:lpstr>
      <vt:lpstr>Subscription management endpoints</vt:lpstr>
      <vt:lpstr>Demo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2019-04-09T21:38:30Z</dcterms:modified>
</cp:coreProperties>
</file>

<file path=docProps/thumbnail.jpeg>
</file>